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4pAinters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Bernardo Castro, Diogo Queiroz, Lucas Bittencourt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5346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 smtClean="0"/>
              <a:t>Thank</a:t>
            </a:r>
            <a:r>
              <a:rPr lang="pt-BR" sz="8000" dirty="0" smtClean="0"/>
              <a:t> </a:t>
            </a:r>
            <a:r>
              <a:rPr lang="pt-BR" sz="8000" dirty="0" err="1" smtClean="0"/>
              <a:t>You</a:t>
            </a:r>
            <a:r>
              <a:rPr lang="pt-BR" sz="8000" dirty="0" smtClean="0"/>
              <a:t>!</a:t>
            </a:r>
            <a:endParaRPr lang="pt-BR" sz="8000" dirty="0"/>
          </a:p>
        </p:txBody>
      </p:sp>
    </p:spTree>
    <p:extLst>
      <p:ext uri="{BB962C8B-B14F-4D97-AF65-F5344CB8AC3E}">
        <p14:creationId xmlns:p14="http://schemas.microsoft.com/office/powerpoint/2010/main" val="425259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747897"/>
            <a:ext cx="2428103" cy="1293028"/>
          </a:xfrm>
        </p:spPr>
        <p:txBody>
          <a:bodyPr>
            <a:normAutofit/>
          </a:bodyPr>
          <a:lstStyle/>
          <a:p>
            <a:r>
              <a:rPr lang="pt-BR" dirty="0" smtClean="0"/>
              <a:t>Briefing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Find</a:t>
            </a:r>
            <a:r>
              <a:rPr lang="pt-BR" dirty="0" smtClean="0"/>
              <a:t> </a:t>
            </a:r>
            <a:r>
              <a:rPr lang="pt-BR" dirty="0" err="1" smtClean="0"/>
              <a:t>yourself</a:t>
            </a:r>
            <a:r>
              <a:rPr lang="pt-BR" dirty="0" smtClean="0"/>
              <a:t> in </a:t>
            </a:r>
            <a:r>
              <a:rPr lang="pt-BR" dirty="0" err="1" smtClean="0"/>
              <a:t>European</a:t>
            </a:r>
            <a:r>
              <a:rPr lang="pt-BR" dirty="0" smtClean="0"/>
              <a:t> </a:t>
            </a:r>
            <a:r>
              <a:rPr lang="pt-BR" dirty="0" err="1" smtClean="0"/>
              <a:t>Renaissence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next</a:t>
            </a:r>
            <a:r>
              <a:rPr lang="pt-BR" dirty="0" smtClean="0"/>
              <a:t> </a:t>
            </a:r>
            <a:r>
              <a:rPr lang="pt-BR" dirty="0" err="1" smtClean="0"/>
              <a:t>great</a:t>
            </a:r>
            <a:r>
              <a:rPr lang="pt-BR" dirty="0" smtClean="0"/>
              <a:t> </a:t>
            </a:r>
            <a:r>
              <a:rPr lang="pt-BR" dirty="0" err="1" smtClean="0"/>
              <a:t>artist</a:t>
            </a:r>
            <a:r>
              <a:rPr lang="pt-BR" dirty="0" smtClean="0"/>
              <a:t> </a:t>
            </a:r>
            <a:r>
              <a:rPr lang="pt-BR" dirty="0" err="1" smtClean="0"/>
              <a:t>mankind</a:t>
            </a:r>
            <a:r>
              <a:rPr lang="pt-BR" dirty="0" smtClean="0"/>
              <a:t> </a:t>
            </a:r>
            <a:r>
              <a:rPr lang="pt-BR" dirty="0" err="1" smtClean="0"/>
              <a:t>has</a:t>
            </a:r>
            <a:r>
              <a:rPr lang="pt-BR" dirty="0" smtClean="0"/>
              <a:t> </a:t>
            </a:r>
            <a:r>
              <a:rPr lang="pt-BR" dirty="0" err="1" smtClean="0"/>
              <a:t>ever</a:t>
            </a:r>
            <a:r>
              <a:rPr lang="pt-BR" dirty="0" smtClean="0"/>
              <a:t> </a:t>
            </a:r>
            <a:r>
              <a:rPr lang="pt-BR" dirty="0" err="1" smtClean="0"/>
              <a:t>seen</a:t>
            </a:r>
            <a:r>
              <a:rPr lang="pt-BR" dirty="0" smtClean="0"/>
              <a:t>.</a:t>
            </a:r>
          </a:p>
          <a:p>
            <a:r>
              <a:rPr lang="pt-BR" dirty="0" err="1" smtClean="0"/>
              <a:t>Pick</a:t>
            </a:r>
            <a:r>
              <a:rPr lang="pt-BR" dirty="0" smtClean="0"/>
              <a:t> </a:t>
            </a:r>
            <a:r>
              <a:rPr lang="pt-BR" dirty="0" err="1" smtClean="0"/>
              <a:t>one</a:t>
            </a:r>
            <a:r>
              <a:rPr lang="pt-BR" dirty="0" smtClean="0"/>
              <a:t> </a:t>
            </a:r>
            <a:r>
              <a:rPr lang="pt-BR" dirty="0" err="1" smtClean="0"/>
              <a:t>of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promising</a:t>
            </a:r>
            <a:r>
              <a:rPr lang="pt-BR" dirty="0" smtClean="0"/>
              <a:t> </a:t>
            </a:r>
            <a:r>
              <a:rPr lang="pt-BR" dirty="0" err="1" smtClean="0"/>
              <a:t>young</a:t>
            </a:r>
            <a:r>
              <a:rPr lang="pt-BR" dirty="0" smtClean="0"/>
              <a:t> </a:t>
            </a:r>
            <a:r>
              <a:rPr lang="pt-BR" dirty="0" err="1" smtClean="0"/>
              <a:t>painters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guide</a:t>
            </a:r>
            <a:r>
              <a:rPr lang="pt-BR" dirty="0" smtClean="0"/>
              <a:t> </a:t>
            </a:r>
            <a:r>
              <a:rPr lang="pt-BR" dirty="0" err="1" smtClean="0"/>
              <a:t>him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ultimate</a:t>
            </a:r>
            <a:r>
              <a:rPr lang="pt-BR" dirty="0" smtClean="0"/>
              <a:t> </a:t>
            </a:r>
            <a:r>
              <a:rPr lang="pt-BR" dirty="0" err="1" smtClean="0"/>
              <a:t>glory</a:t>
            </a:r>
            <a:r>
              <a:rPr lang="pt-BR" dirty="0" smtClean="0"/>
              <a:t>.</a:t>
            </a:r>
          </a:p>
          <a:p>
            <a:r>
              <a:rPr lang="pt-BR" dirty="0" smtClean="0"/>
              <a:t>Build </a:t>
            </a:r>
            <a:r>
              <a:rPr lang="pt-BR" dirty="0" err="1" smtClean="0"/>
              <a:t>your</a:t>
            </a:r>
            <a:r>
              <a:rPr lang="pt-BR" dirty="0" smtClean="0"/>
              <a:t> </a:t>
            </a:r>
            <a:r>
              <a:rPr lang="pt-BR" dirty="0" err="1" smtClean="0"/>
              <a:t>name</a:t>
            </a:r>
            <a:r>
              <a:rPr lang="pt-BR" dirty="0" smtClean="0"/>
              <a:t> </a:t>
            </a:r>
            <a:r>
              <a:rPr lang="pt-BR" dirty="0" err="1" smtClean="0"/>
              <a:t>among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artist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their</a:t>
            </a:r>
            <a:r>
              <a:rPr lang="pt-BR" dirty="0" smtClean="0"/>
              <a:t> </a:t>
            </a:r>
            <a:r>
              <a:rPr lang="pt-BR" dirty="0" err="1" smtClean="0"/>
              <a:t>patrons</a:t>
            </a:r>
            <a:r>
              <a:rPr lang="pt-BR" dirty="0" smtClean="0"/>
              <a:t> </a:t>
            </a:r>
            <a:r>
              <a:rPr lang="pt-BR" dirty="0" err="1" smtClean="0"/>
              <a:t>on</a:t>
            </a:r>
            <a:r>
              <a:rPr lang="pt-BR" dirty="0" smtClean="0"/>
              <a:t> </a:t>
            </a:r>
            <a:r>
              <a:rPr lang="pt-BR" dirty="0" err="1" smtClean="0"/>
              <a:t>this</a:t>
            </a:r>
            <a:r>
              <a:rPr lang="pt-BR" dirty="0" smtClean="0"/>
              <a:t> </a:t>
            </a:r>
            <a:r>
              <a:rPr lang="pt-BR" dirty="0" err="1" smtClean="0"/>
              <a:t>thrilling</a:t>
            </a:r>
            <a:r>
              <a:rPr lang="pt-BR" dirty="0" smtClean="0"/>
              <a:t> </a:t>
            </a:r>
            <a:r>
              <a:rPr lang="pt-BR" dirty="0" err="1" smtClean="0"/>
              <a:t>challenge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greatest</a:t>
            </a:r>
            <a:r>
              <a:rPr lang="pt-BR" dirty="0" smtClean="0"/>
              <a:t> </a:t>
            </a:r>
            <a:r>
              <a:rPr lang="pt-BR" dirty="0" err="1" smtClean="0"/>
              <a:t>artist</a:t>
            </a:r>
            <a:r>
              <a:rPr lang="pt-BR" dirty="0" smtClean="0"/>
              <a:t> </a:t>
            </a:r>
            <a:r>
              <a:rPr lang="pt-BR" dirty="0" err="1" smtClean="0"/>
              <a:t>of</a:t>
            </a:r>
            <a:r>
              <a:rPr lang="pt-BR" dirty="0" smtClean="0"/>
              <a:t> </a:t>
            </a:r>
            <a:r>
              <a:rPr lang="pt-BR" dirty="0" err="1" smtClean="0"/>
              <a:t>all</a:t>
            </a:r>
            <a:r>
              <a:rPr lang="pt-BR" dirty="0" smtClean="0"/>
              <a:t>.</a:t>
            </a:r>
          </a:p>
          <a:p>
            <a:r>
              <a:rPr lang="pt-BR" dirty="0" err="1" smtClean="0"/>
              <a:t>Collect</a:t>
            </a:r>
            <a:r>
              <a:rPr lang="pt-BR" dirty="0" smtClean="0"/>
              <a:t> </a:t>
            </a:r>
            <a:r>
              <a:rPr lang="pt-BR" dirty="0" err="1" smtClean="0"/>
              <a:t>artifacts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use </a:t>
            </a:r>
            <a:r>
              <a:rPr lang="pt-BR" dirty="0" err="1" smtClean="0"/>
              <a:t>your</a:t>
            </a:r>
            <a:r>
              <a:rPr lang="pt-BR" dirty="0" smtClean="0"/>
              <a:t> </a:t>
            </a:r>
            <a:r>
              <a:rPr lang="pt-BR" dirty="0" err="1" smtClean="0"/>
              <a:t>unique</a:t>
            </a:r>
            <a:r>
              <a:rPr lang="pt-BR" dirty="0" smtClean="0"/>
              <a:t> </a:t>
            </a:r>
            <a:r>
              <a:rPr lang="pt-BR" dirty="0" err="1" smtClean="0"/>
              <a:t>skills</a:t>
            </a:r>
            <a:r>
              <a:rPr lang="pt-BR" dirty="0" smtClean="0"/>
              <a:t> </a:t>
            </a:r>
            <a:r>
              <a:rPr lang="pt-BR" dirty="0" err="1" smtClean="0"/>
              <a:t>that</a:t>
            </a:r>
            <a:r>
              <a:rPr lang="pt-BR" dirty="0" smtClean="0"/>
              <a:t> </a:t>
            </a:r>
            <a:r>
              <a:rPr lang="pt-BR" dirty="0" err="1" smtClean="0"/>
              <a:t>will</a:t>
            </a:r>
            <a:r>
              <a:rPr lang="pt-BR" dirty="0" smtClean="0"/>
              <a:t> </a:t>
            </a:r>
            <a:r>
              <a:rPr lang="pt-BR" dirty="0" err="1" smtClean="0"/>
              <a:t>aid</a:t>
            </a:r>
            <a:r>
              <a:rPr lang="pt-BR" dirty="0" smtClean="0"/>
              <a:t> </a:t>
            </a:r>
            <a:r>
              <a:rPr lang="pt-BR" dirty="0" err="1" smtClean="0"/>
              <a:t>you</a:t>
            </a:r>
            <a:r>
              <a:rPr lang="pt-BR" dirty="0" smtClean="0"/>
              <a:t> in </a:t>
            </a:r>
            <a:r>
              <a:rPr lang="pt-BR" dirty="0" err="1" smtClean="0"/>
              <a:t>your</a:t>
            </a:r>
            <a:r>
              <a:rPr lang="pt-BR" dirty="0" smtClean="0"/>
              <a:t> </a:t>
            </a:r>
            <a:r>
              <a:rPr lang="pt-BR" dirty="0" err="1" smtClean="0"/>
              <a:t>journey</a:t>
            </a:r>
            <a:r>
              <a:rPr lang="pt-BR" dirty="0" smtClean="0"/>
              <a:t>.</a:t>
            </a:r>
          </a:p>
          <a:p>
            <a:r>
              <a:rPr lang="pt-BR" dirty="0" err="1" smtClean="0"/>
              <a:t>If</a:t>
            </a:r>
            <a:r>
              <a:rPr lang="pt-BR" dirty="0" smtClean="0"/>
              <a:t> </a:t>
            </a:r>
            <a:r>
              <a:rPr lang="pt-BR" dirty="0" err="1" smtClean="0"/>
              <a:t>your</a:t>
            </a:r>
            <a:r>
              <a:rPr lang="pt-BR" dirty="0" smtClean="0"/>
              <a:t> </a:t>
            </a:r>
            <a:r>
              <a:rPr lang="pt-BR" dirty="0" err="1" smtClean="0"/>
              <a:t>painting</a:t>
            </a:r>
            <a:r>
              <a:rPr lang="pt-BR" dirty="0" smtClean="0"/>
              <a:t> </a:t>
            </a:r>
            <a:r>
              <a:rPr lang="pt-BR" dirty="0" err="1" smtClean="0"/>
              <a:t>become</a:t>
            </a:r>
            <a:r>
              <a:rPr lang="pt-BR" dirty="0" smtClean="0"/>
              <a:t> a </a:t>
            </a:r>
            <a:r>
              <a:rPr lang="pt-BR" dirty="0" err="1" smtClean="0"/>
              <a:t>masterpiece</a:t>
            </a:r>
            <a:r>
              <a:rPr lang="pt-BR" dirty="0" smtClean="0"/>
              <a:t>, </a:t>
            </a:r>
            <a:r>
              <a:rPr lang="pt-BR" dirty="0" err="1" smtClean="0"/>
              <a:t>your</a:t>
            </a:r>
            <a:r>
              <a:rPr lang="pt-BR" dirty="0" smtClean="0"/>
              <a:t> </a:t>
            </a:r>
            <a:r>
              <a:rPr lang="pt-BR" dirty="0" err="1" smtClean="0"/>
              <a:t>name</a:t>
            </a:r>
            <a:r>
              <a:rPr lang="pt-BR" dirty="0" smtClean="0"/>
              <a:t> </a:t>
            </a:r>
            <a:r>
              <a:rPr lang="pt-BR" dirty="0" err="1" smtClean="0"/>
              <a:t>will</a:t>
            </a:r>
            <a:r>
              <a:rPr lang="pt-BR" dirty="0" smtClean="0"/>
              <a:t>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remembered</a:t>
            </a:r>
            <a:r>
              <a:rPr lang="pt-BR" dirty="0" smtClean="0"/>
              <a:t> for </a:t>
            </a:r>
            <a:r>
              <a:rPr lang="pt-BR" dirty="0" err="1" smtClean="0"/>
              <a:t>generations</a:t>
            </a:r>
            <a:r>
              <a:rPr lang="pt-BR" dirty="0"/>
              <a:t>!</a:t>
            </a:r>
            <a:endParaRPr lang="pt-BR" dirty="0" smtClean="0"/>
          </a:p>
          <a:p>
            <a:r>
              <a:rPr lang="pt-BR" dirty="0" smtClean="0"/>
              <a:t>Are </a:t>
            </a:r>
            <a:r>
              <a:rPr lang="pt-BR" dirty="0" err="1" smtClean="0"/>
              <a:t>you</a:t>
            </a:r>
            <a:r>
              <a:rPr lang="pt-BR" dirty="0" smtClean="0"/>
              <a:t> </a:t>
            </a:r>
            <a:r>
              <a:rPr lang="pt-BR" dirty="0" err="1" smtClean="0"/>
              <a:t>up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challenge</a:t>
            </a:r>
            <a:r>
              <a:rPr lang="pt-BR" dirty="0" smtClean="0"/>
              <a:t> 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5453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4632" y="698471"/>
            <a:ext cx="3066536" cy="1293028"/>
          </a:xfrm>
        </p:spPr>
        <p:txBody>
          <a:bodyPr/>
          <a:lstStyle/>
          <a:p>
            <a:r>
              <a:rPr lang="pt-BR" dirty="0" err="1" smtClean="0"/>
              <a:t>Mechanics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dirty="0"/>
              <a:t>Game </a:t>
            </a:r>
            <a:r>
              <a:rPr lang="pt-BR" sz="2800" dirty="0" err="1"/>
              <a:t>requires</a:t>
            </a:r>
            <a:r>
              <a:rPr lang="pt-BR" sz="2800" dirty="0"/>
              <a:t> 2 </a:t>
            </a:r>
            <a:r>
              <a:rPr lang="pt-BR" sz="2800" dirty="0" err="1"/>
              <a:t>to</a:t>
            </a:r>
            <a:r>
              <a:rPr lang="pt-BR" sz="2800" dirty="0"/>
              <a:t> 4 players</a:t>
            </a:r>
            <a:r>
              <a:rPr lang="pt-BR" sz="2800" dirty="0" smtClean="0"/>
              <a:t>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Action</a:t>
            </a:r>
            <a:r>
              <a:rPr lang="pt-BR" sz="2800" dirty="0"/>
              <a:t> per </a:t>
            </a:r>
            <a:r>
              <a:rPr lang="pt-BR" sz="2800" dirty="0" err="1"/>
              <a:t>turn</a:t>
            </a:r>
            <a:r>
              <a:rPr lang="pt-BR" sz="2800" dirty="0"/>
              <a:t> </a:t>
            </a:r>
            <a:r>
              <a:rPr lang="pt-BR" sz="2800" dirty="0" err="1"/>
              <a:t>based</a:t>
            </a:r>
            <a:r>
              <a:rPr lang="pt-BR" sz="2800" dirty="0" smtClean="0"/>
              <a:t>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 smtClean="0"/>
              <a:t>All</a:t>
            </a:r>
            <a:r>
              <a:rPr lang="pt-BR" sz="2800" dirty="0" smtClean="0"/>
              <a:t> players </a:t>
            </a:r>
            <a:r>
              <a:rPr lang="pt-BR" sz="2800" dirty="0" err="1" smtClean="0"/>
              <a:t>have</a:t>
            </a:r>
            <a:r>
              <a:rPr lang="pt-BR" sz="2800" dirty="0" smtClean="0"/>
              <a:t> </a:t>
            </a:r>
            <a:r>
              <a:rPr lang="pt-BR" sz="2800" dirty="0" err="1" smtClean="0"/>
              <a:t>unique</a:t>
            </a:r>
            <a:r>
              <a:rPr lang="pt-BR" sz="2800" dirty="0" smtClean="0"/>
              <a:t> </a:t>
            </a:r>
            <a:r>
              <a:rPr lang="pt-BR" sz="2800" dirty="0" err="1" smtClean="0"/>
              <a:t>habilities</a:t>
            </a:r>
            <a:r>
              <a:rPr lang="pt-BR" sz="2800" dirty="0" smtClean="0"/>
              <a:t> </a:t>
            </a:r>
            <a:r>
              <a:rPr lang="pt-BR" sz="2800" dirty="0" err="1" smtClean="0"/>
              <a:t>that</a:t>
            </a:r>
            <a:r>
              <a:rPr lang="pt-BR" sz="2800" dirty="0" smtClean="0"/>
              <a:t> </a:t>
            </a:r>
            <a:r>
              <a:rPr lang="pt-BR" sz="2800" dirty="0" err="1" smtClean="0"/>
              <a:t>gives</a:t>
            </a:r>
            <a:r>
              <a:rPr lang="pt-BR" sz="2800" dirty="0" smtClean="0"/>
              <a:t> </a:t>
            </a:r>
            <a:r>
              <a:rPr lang="pt-BR" sz="2800" dirty="0" err="1" smtClean="0"/>
              <a:t>advantages</a:t>
            </a:r>
            <a:r>
              <a:rPr lang="pt-BR" sz="2800" dirty="0" smtClean="0"/>
              <a:t>.</a:t>
            </a:r>
          </a:p>
          <a:p>
            <a:endParaRPr lang="pt-BR" sz="2800" dirty="0" smtClean="0"/>
          </a:p>
          <a:p>
            <a:r>
              <a:rPr lang="pt-BR" sz="2800" dirty="0" smtClean="0"/>
              <a:t>Power-</a:t>
            </a:r>
            <a:r>
              <a:rPr lang="pt-BR" sz="2800" dirty="0" err="1" smtClean="0"/>
              <a:t>ups</a:t>
            </a:r>
            <a:r>
              <a:rPr lang="pt-BR" sz="2800" dirty="0" smtClean="0"/>
              <a:t> </a:t>
            </a:r>
            <a:r>
              <a:rPr lang="pt-BR" sz="2800" dirty="0" err="1" smtClean="0"/>
              <a:t>will</a:t>
            </a:r>
            <a:r>
              <a:rPr lang="pt-BR" sz="2800" dirty="0" smtClean="0"/>
              <a:t> help </a:t>
            </a:r>
            <a:r>
              <a:rPr lang="pt-BR" sz="2800" dirty="0" err="1" smtClean="0"/>
              <a:t>throughout</a:t>
            </a:r>
            <a:r>
              <a:rPr lang="pt-BR" sz="2800" dirty="0" smtClean="0"/>
              <a:t> </a:t>
            </a:r>
            <a:r>
              <a:rPr lang="pt-BR" sz="2800" dirty="0" err="1" smtClean="0"/>
              <a:t>the</a:t>
            </a:r>
            <a:r>
              <a:rPr lang="pt-BR" sz="2800" dirty="0" smtClean="0"/>
              <a:t> </a:t>
            </a:r>
            <a:r>
              <a:rPr lang="pt-BR" sz="2800" dirty="0" err="1" smtClean="0"/>
              <a:t>gameplay</a:t>
            </a:r>
            <a:r>
              <a:rPr lang="pt-BR" sz="2800" dirty="0" smtClean="0"/>
              <a:t>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58585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901532"/>
            <a:ext cx="3114675" cy="1293028"/>
          </a:xfrm>
        </p:spPr>
        <p:txBody>
          <a:bodyPr/>
          <a:lstStyle/>
          <a:p>
            <a:r>
              <a:rPr lang="pt-BR" dirty="0" smtClean="0"/>
              <a:t>Basic </a:t>
            </a:r>
            <a:r>
              <a:rPr lang="pt-BR" dirty="0" err="1" smtClean="0"/>
              <a:t>Rules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Initial</a:t>
            </a:r>
            <a:r>
              <a:rPr lang="pt-BR" dirty="0" smtClean="0"/>
              <a:t> setup:</a:t>
            </a:r>
          </a:p>
          <a:p>
            <a:pPr lvl="1"/>
            <a:r>
              <a:rPr lang="pt-BR" dirty="0" err="1" smtClean="0"/>
              <a:t>Each</a:t>
            </a:r>
            <a:r>
              <a:rPr lang="pt-BR" dirty="0" smtClean="0"/>
              <a:t> player </a:t>
            </a:r>
            <a:r>
              <a:rPr lang="pt-BR" dirty="0" err="1" smtClean="0"/>
              <a:t>choose</a:t>
            </a:r>
            <a:r>
              <a:rPr lang="pt-BR" dirty="0" smtClean="0"/>
              <a:t> a corner </a:t>
            </a:r>
            <a:r>
              <a:rPr lang="pt-BR" dirty="0" err="1" smtClean="0"/>
              <a:t>to</a:t>
            </a:r>
            <a:r>
              <a:rPr lang="pt-BR" dirty="0" smtClean="0"/>
              <a:t> start </a:t>
            </a:r>
            <a:r>
              <a:rPr lang="pt-BR" dirty="0" err="1" smtClean="0"/>
              <a:t>the</a:t>
            </a:r>
            <a:r>
              <a:rPr lang="pt-BR" dirty="0" smtClean="0"/>
              <a:t> game</a:t>
            </a:r>
          </a:p>
          <a:p>
            <a:pPr lvl="1"/>
            <a:r>
              <a:rPr lang="pt-BR" dirty="0" smtClean="0"/>
              <a:t>The </a:t>
            </a:r>
            <a:r>
              <a:rPr lang="pt-BR" dirty="0" err="1" smtClean="0"/>
              <a:t>painters</a:t>
            </a:r>
            <a:r>
              <a:rPr lang="pt-BR" dirty="0" smtClean="0"/>
              <a:t> are </a:t>
            </a:r>
            <a:r>
              <a:rPr lang="pt-BR" dirty="0" err="1" smtClean="0"/>
              <a:t>drawn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pins are </a:t>
            </a:r>
            <a:r>
              <a:rPr lang="pt-BR" dirty="0" err="1" smtClean="0"/>
              <a:t>placed</a:t>
            </a:r>
            <a:r>
              <a:rPr lang="pt-BR" dirty="0" smtClean="0"/>
              <a:t> </a:t>
            </a:r>
            <a:r>
              <a:rPr lang="pt-BR" dirty="0" err="1" smtClean="0"/>
              <a:t>at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houses</a:t>
            </a:r>
            <a:r>
              <a:rPr lang="pt-BR" dirty="0" smtClean="0"/>
              <a:t> </a:t>
            </a:r>
            <a:r>
              <a:rPr lang="pt-BR" dirty="0" err="1" smtClean="0"/>
              <a:t>coreesponding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painter</a:t>
            </a:r>
            <a:r>
              <a:rPr lang="pt-BR" dirty="0" smtClean="0"/>
              <a:t>.</a:t>
            </a:r>
          </a:p>
          <a:p>
            <a:pPr lvl="1"/>
            <a:r>
              <a:rPr lang="pt-BR" dirty="0" smtClean="0"/>
              <a:t>The itens must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placed</a:t>
            </a:r>
            <a:r>
              <a:rPr lang="pt-BR" dirty="0" smtClean="0"/>
              <a:t> </a:t>
            </a:r>
            <a:r>
              <a:rPr lang="pt-BR" dirty="0" err="1" smtClean="0"/>
              <a:t>on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places</a:t>
            </a:r>
            <a:r>
              <a:rPr lang="pt-BR" dirty="0" smtClean="0"/>
              <a:t> </a:t>
            </a:r>
            <a:r>
              <a:rPr lang="pt-BR" dirty="0" err="1" smtClean="0"/>
              <a:t>assigned</a:t>
            </a:r>
            <a:r>
              <a:rPr lang="pt-BR" dirty="0" smtClean="0"/>
              <a:t> </a:t>
            </a:r>
            <a:r>
              <a:rPr lang="pt-BR" dirty="0" err="1" smtClean="0"/>
              <a:t>on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board</a:t>
            </a:r>
            <a:r>
              <a:rPr lang="pt-BR" dirty="0" smtClean="0"/>
              <a:t>.</a:t>
            </a:r>
          </a:p>
          <a:p>
            <a:r>
              <a:rPr lang="pt-BR" dirty="0" err="1" smtClean="0"/>
              <a:t>During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game:</a:t>
            </a:r>
          </a:p>
          <a:p>
            <a:pPr lvl="1"/>
            <a:r>
              <a:rPr lang="pt-BR" dirty="0" err="1" smtClean="0"/>
              <a:t>Each</a:t>
            </a:r>
            <a:r>
              <a:rPr lang="pt-BR" dirty="0" smtClean="0"/>
              <a:t> player </a:t>
            </a:r>
            <a:r>
              <a:rPr lang="pt-BR" dirty="0" err="1" smtClean="0"/>
              <a:t>has</a:t>
            </a:r>
            <a:r>
              <a:rPr lang="pt-BR" dirty="0" smtClean="0"/>
              <a:t> 3 </a:t>
            </a:r>
            <a:r>
              <a:rPr lang="pt-BR" dirty="0" err="1" smtClean="0"/>
              <a:t>actions</a:t>
            </a:r>
            <a:r>
              <a:rPr lang="pt-BR" dirty="0" smtClean="0"/>
              <a:t> per </a:t>
            </a:r>
            <a:r>
              <a:rPr lang="pt-BR" dirty="0" err="1" smtClean="0"/>
              <a:t>turn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they</a:t>
            </a:r>
            <a:r>
              <a:rPr lang="pt-BR" dirty="0" smtClean="0"/>
              <a:t> </a:t>
            </a:r>
            <a:r>
              <a:rPr lang="pt-BR" dirty="0" err="1" smtClean="0"/>
              <a:t>choose</a:t>
            </a:r>
            <a:r>
              <a:rPr lang="pt-BR" dirty="0" smtClean="0"/>
              <a:t> </a:t>
            </a:r>
            <a:r>
              <a:rPr lang="pt-BR" dirty="0" err="1" smtClean="0"/>
              <a:t>among</a:t>
            </a:r>
            <a:r>
              <a:rPr lang="pt-BR" dirty="0" smtClean="0"/>
              <a:t> </a:t>
            </a:r>
            <a:r>
              <a:rPr lang="pt-BR" dirty="0" err="1" smtClean="0"/>
              <a:t>moving</a:t>
            </a:r>
            <a:r>
              <a:rPr lang="pt-BR" dirty="0" smtClean="0"/>
              <a:t>, </a:t>
            </a:r>
            <a:r>
              <a:rPr lang="pt-BR" dirty="0" err="1" smtClean="0"/>
              <a:t>buying</a:t>
            </a:r>
            <a:r>
              <a:rPr lang="pt-BR" dirty="0" smtClean="0"/>
              <a:t> new </a:t>
            </a:r>
            <a:r>
              <a:rPr lang="pt-BR" dirty="0" err="1" smtClean="0"/>
              <a:t>paints</a:t>
            </a:r>
            <a:r>
              <a:rPr lang="pt-BR" dirty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 </a:t>
            </a:r>
            <a:r>
              <a:rPr lang="pt-BR" dirty="0" err="1" smtClean="0"/>
              <a:t>using</a:t>
            </a:r>
            <a:r>
              <a:rPr lang="pt-BR" dirty="0" smtClean="0"/>
              <a:t> itens.</a:t>
            </a:r>
          </a:p>
          <a:p>
            <a:r>
              <a:rPr lang="pt-BR" dirty="0" err="1" smtClean="0"/>
              <a:t>Finishing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game:</a:t>
            </a:r>
          </a:p>
          <a:p>
            <a:pPr lvl="1"/>
            <a:r>
              <a:rPr lang="pt-BR" dirty="0" err="1" smtClean="0"/>
              <a:t>After</a:t>
            </a:r>
            <a:r>
              <a:rPr lang="pt-BR" dirty="0" smtClean="0"/>
              <a:t> 20 </a:t>
            </a:r>
            <a:r>
              <a:rPr lang="pt-BR" dirty="0" err="1" smtClean="0"/>
              <a:t>turns</a:t>
            </a:r>
            <a:r>
              <a:rPr lang="pt-BR" dirty="0"/>
              <a:t> </a:t>
            </a:r>
            <a:r>
              <a:rPr lang="pt-BR" dirty="0" err="1" smtClean="0"/>
              <a:t>or</a:t>
            </a:r>
            <a:r>
              <a:rPr lang="pt-BR" dirty="0" smtClean="0"/>
              <a:t> </a:t>
            </a:r>
            <a:r>
              <a:rPr lang="pt-BR" dirty="0" err="1" smtClean="0"/>
              <a:t>someone</a:t>
            </a:r>
            <a:r>
              <a:rPr lang="pt-BR" dirty="0" smtClean="0"/>
              <a:t> complete 4 </a:t>
            </a:r>
            <a:r>
              <a:rPr lang="pt-BR" dirty="0" err="1" smtClean="0"/>
              <a:t>paintings</a:t>
            </a:r>
            <a:r>
              <a:rPr lang="pt-BR" dirty="0" smtClean="0"/>
              <a:t>, </a:t>
            </a:r>
            <a:r>
              <a:rPr lang="pt-BR" dirty="0" err="1" smtClean="0"/>
              <a:t>the</a:t>
            </a:r>
            <a:r>
              <a:rPr lang="pt-BR" dirty="0" smtClean="0"/>
              <a:t> game </a:t>
            </a:r>
            <a:r>
              <a:rPr lang="pt-BR" dirty="0" err="1" smtClean="0"/>
              <a:t>ends</a:t>
            </a:r>
            <a:r>
              <a:rPr lang="pt-BR" dirty="0" smtClean="0"/>
              <a:t>.</a:t>
            </a:r>
          </a:p>
          <a:p>
            <a:pPr lvl="1"/>
            <a:r>
              <a:rPr lang="pt-BR" dirty="0" smtClean="0"/>
              <a:t>The player </a:t>
            </a:r>
            <a:r>
              <a:rPr lang="pt-BR" dirty="0" err="1" smtClean="0"/>
              <a:t>with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most</a:t>
            </a:r>
            <a:r>
              <a:rPr lang="pt-BR" dirty="0" smtClean="0"/>
              <a:t> points </a:t>
            </a:r>
            <a:r>
              <a:rPr lang="pt-BR" dirty="0" err="1" smtClean="0"/>
              <a:t>win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game.</a:t>
            </a:r>
          </a:p>
        </p:txBody>
      </p:sp>
    </p:spTree>
    <p:extLst>
      <p:ext uri="{BB962C8B-B14F-4D97-AF65-F5344CB8AC3E}">
        <p14:creationId xmlns:p14="http://schemas.microsoft.com/office/powerpoint/2010/main" val="136531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799" y="764373"/>
            <a:ext cx="3243649" cy="1293028"/>
          </a:xfrm>
        </p:spPr>
        <p:txBody>
          <a:bodyPr>
            <a:normAutofit/>
          </a:bodyPr>
          <a:lstStyle/>
          <a:p>
            <a:r>
              <a:rPr lang="pt-BR" dirty="0" err="1" smtClean="0"/>
              <a:t>Characters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4" y="1946791"/>
            <a:ext cx="3560805" cy="2224835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37" y="2010214"/>
            <a:ext cx="3648588" cy="209798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37" y="4417667"/>
            <a:ext cx="3648588" cy="199136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5" y="4417667"/>
            <a:ext cx="3560804" cy="20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649043"/>
            <a:ext cx="1874108" cy="1293028"/>
          </a:xfrm>
        </p:spPr>
        <p:txBody>
          <a:bodyPr/>
          <a:lstStyle/>
          <a:p>
            <a:r>
              <a:rPr lang="pt-BR" dirty="0" err="1" smtClean="0"/>
              <a:t>Board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791" y="2193925"/>
            <a:ext cx="8250418" cy="4024313"/>
          </a:xfrm>
        </p:spPr>
      </p:pic>
    </p:spTree>
    <p:extLst>
      <p:ext uri="{BB962C8B-B14F-4D97-AF65-F5344CB8AC3E}">
        <p14:creationId xmlns:p14="http://schemas.microsoft.com/office/powerpoint/2010/main" val="190275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745323"/>
            <a:ext cx="1828800" cy="1293028"/>
          </a:xfrm>
        </p:spPr>
        <p:txBody>
          <a:bodyPr/>
          <a:lstStyle/>
          <a:p>
            <a:r>
              <a:rPr lang="pt-BR" dirty="0" err="1" smtClean="0"/>
              <a:t>Paints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038351"/>
            <a:ext cx="2800608" cy="4024313"/>
          </a:xfrm>
        </p:spPr>
      </p:pic>
      <p:sp>
        <p:nvSpPr>
          <p:cNvPr id="6" name="CaixaDeTexto 5"/>
          <p:cNvSpPr txBox="1"/>
          <p:nvPr/>
        </p:nvSpPr>
        <p:spPr>
          <a:xfrm>
            <a:off x="4314826" y="2038352"/>
            <a:ext cx="65454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 err="1" smtClean="0"/>
              <a:t>Each</a:t>
            </a:r>
            <a:r>
              <a:rPr lang="pt-BR" sz="2200" dirty="0" smtClean="0"/>
              <a:t> </a:t>
            </a:r>
            <a:r>
              <a:rPr lang="pt-BR" sz="2200" dirty="0" err="1"/>
              <a:t>paint</a:t>
            </a:r>
            <a:r>
              <a:rPr lang="pt-BR" sz="2200" dirty="0"/>
              <a:t> </a:t>
            </a:r>
            <a:r>
              <a:rPr lang="pt-BR" sz="2200" dirty="0" err="1" smtClean="0"/>
              <a:t>has</a:t>
            </a:r>
            <a:r>
              <a:rPr lang="pt-BR" sz="2200" dirty="0" smtClean="0"/>
              <a:t> 3 </a:t>
            </a:r>
            <a:r>
              <a:rPr lang="pt-BR" sz="2200" dirty="0" err="1" smtClean="0"/>
              <a:t>or</a:t>
            </a:r>
            <a:r>
              <a:rPr lang="pt-BR" sz="2200" dirty="0" smtClean="0"/>
              <a:t> 4 </a:t>
            </a:r>
            <a:r>
              <a:rPr lang="pt-BR" sz="2200" dirty="0" err="1" smtClean="0"/>
              <a:t>colors</a:t>
            </a:r>
            <a:r>
              <a:rPr lang="pt-BR" sz="22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 smtClean="0"/>
              <a:t>The score</a:t>
            </a:r>
            <a:r>
              <a:rPr lang="pt-BR" sz="2200" dirty="0"/>
              <a:t> </a:t>
            </a:r>
            <a:r>
              <a:rPr lang="pt-BR" sz="2200" dirty="0" err="1" smtClean="0"/>
              <a:t>of</a:t>
            </a:r>
            <a:r>
              <a:rPr lang="pt-BR" sz="2200" dirty="0" smtClean="0"/>
              <a:t> </a:t>
            </a:r>
            <a:r>
              <a:rPr lang="pt-BR" sz="2200" dirty="0" err="1" smtClean="0"/>
              <a:t>paints</a:t>
            </a:r>
            <a:r>
              <a:rPr lang="pt-BR" sz="2200" dirty="0" smtClean="0"/>
              <a:t> </a:t>
            </a:r>
            <a:r>
              <a:rPr lang="pt-BR" sz="2200" dirty="0" err="1" smtClean="0"/>
              <a:t>depends</a:t>
            </a:r>
            <a:r>
              <a:rPr lang="pt-BR" sz="2200" dirty="0" smtClean="0"/>
              <a:t> </a:t>
            </a:r>
            <a:r>
              <a:rPr lang="pt-BR" sz="2200" dirty="0" err="1" smtClean="0"/>
              <a:t>on</a:t>
            </a:r>
            <a:r>
              <a:rPr lang="pt-BR" sz="2200" dirty="0" smtClean="0"/>
              <a:t> </a:t>
            </a:r>
            <a:r>
              <a:rPr lang="pt-BR" sz="2200" dirty="0" err="1" smtClean="0"/>
              <a:t>the</a:t>
            </a:r>
            <a:r>
              <a:rPr lang="pt-BR" sz="2200" dirty="0" smtClean="0"/>
              <a:t> </a:t>
            </a:r>
            <a:r>
              <a:rPr lang="pt-BR" sz="2200" dirty="0" err="1" smtClean="0"/>
              <a:t>colors</a:t>
            </a:r>
            <a:r>
              <a:rPr lang="pt-BR" sz="2200" dirty="0" smtClean="0"/>
              <a:t> </a:t>
            </a:r>
            <a:r>
              <a:rPr lang="pt-BR" sz="2200" dirty="0" err="1" smtClean="0"/>
              <a:t>to</a:t>
            </a:r>
            <a:r>
              <a:rPr lang="pt-BR" sz="2200" dirty="0" smtClean="0"/>
              <a:t> </a:t>
            </a:r>
            <a:r>
              <a:rPr lang="pt-BR" sz="2200" dirty="0" err="1" smtClean="0"/>
              <a:t>paint</a:t>
            </a:r>
            <a:r>
              <a:rPr lang="pt-BR" sz="2200" dirty="0" smtClean="0"/>
              <a:t> it.</a:t>
            </a:r>
          </a:p>
          <a:p>
            <a:pPr algn="just"/>
            <a:endParaRPr lang="pt-BR" sz="2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 err="1" smtClean="0"/>
              <a:t>Each</a:t>
            </a:r>
            <a:r>
              <a:rPr lang="pt-BR" sz="2200" dirty="0" smtClean="0"/>
              <a:t> player starts </a:t>
            </a:r>
            <a:r>
              <a:rPr lang="pt-BR" sz="2200" dirty="0" err="1" smtClean="0"/>
              <a:t>with</a:t>
            </a:r>
            <a:r>
              <a:rPr lang="pt-BR" sz="2200" dirty="0" smtClean="0"/>
              <a:t> 2 </a:t>
            </a:r>
            <a:r>
              <a:rPr lang="pt-BR" sz="2200" dirty="0" err="1" smtClean="0"/>
              <a:t>paints</a:t>
            </a:r>
            <a:r>
              <a:rPr lang="pt-BR" sz="2200" dirty="0" smtClean="0"/>
              <a:t> </a:t>
            </a:r>
            <a:r>
              <a:rPr lang="pt-BR" sz="2200" dirty="0" err="1" smtClean="0"/>
              <a:t>and</a:t>
            </a:r>
            <a:r>
              <a:rPr lang="pt-BR" sz="2200" dirty="0" smtClean="0"/>
              <a:t> </a:t>
            </a:r>
            <a:r>
              <a:rPr lang="pt-BR" sz="2200" dirty="0" err="1" smtClean="0"/>
              <a:t>can</a:t>
            </a:r>
            <a:r>
              <a:rPr lang="pt-BR" sz="2200" dirty="0" smtClean="0"/>
              <a:t> </a:t>
            </a:r>
            <a:r>
              <a:rPr lang="pt-BR" sz="2200" dirty="0" err="1" smtClean="0"/>
              <a:t>buy</a:t>
            </a:r>
            <a:r>
              <a:rPr lang="pt-BR" sz="2200" dirty="0" smtClean="0"/>
              <a:t> more </a:t>
            </a:r>
            <a:r>
              <a:rPr lang="pt-BR" sz="2200" dirty="0" err="1" smtClean="0"/>
              <a:t>paintings</a:t>
            </a:r>
            <a:r>
              <a:rPr lang="pt-BR" sz="2200" dirty="0" smtClean="0"/>
              <a:t> </a:t>
            </a:r>
            <a:r>
              <a:rPr lang="pt-BR" sz="2200" dirty="0" err="1" smtClean="0"/>
              <a:t>during</a:t>
            </a:r>
            <a:r>
              <a:rPr lang="pt-BR" sz="2200" dirty="0" smtClean="0"/>
              <a:t> </a:t>
            </a:r>
            <a:r>
              <a:rPr lang="pt-BR" sz="2200" dirty="0" err="1" smtClean="0"/>
              <a:t>the</a:t>
            </a:r>
            <a:r>
              <a:rPr lang="pt-BR" sz="2200" dirty="0" smtClean="0"/>
              <a:t> game </a:t>
            </a:r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254086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45525" y="681995"/>
            <a:ext cx="1684638" cy="1293028"/>
          </a:xfrm>
        </p:spPr>
        <p:txBody>
          <a:bodyPr/>
          <a:lstStyle/>
          <a:p>
            <a:r>
              <a:rPr lang="pt-BR" dirty="0" smtClean="0"/>
              <a:t>Itens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The </a:t>
            </a:r>
            <a:r>
              <a:rPr lang="pt-BR" dirty="0" err="1" smtClean="0"/>
              <a:t>most</a:t>
            </a:r>
            <a:r>
              <a:rPr lang="pt-BR" dirty="0" smtClean="0"/>
              <a:t> </a:t>
            </a:r>
            <a:r>
              <a:rPr lang="pt-BR" dirty="0" err="1" smtClean="0"/>
              <a:t>important</a:t>
            </a:r>
            <a:r>
              <a:rPr lang="pt-BR" dirty="0" smtClean="0"/>
              <a:t> itens are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colors</a:t>
            </a:r>
            <a:r>
              <a:rPr lang="pt-BR" dirty="0" smtClean="0"/>
              <a:t>.</a:t>
            </a:r>
          </a:p>
          <a:p>
            <a:r>
              <a:rPr lang="pt-BR" dirty="0" smtClean="0"/>
              <a:t>Color </a:t>
            </a:r>
            <a:r>
              <a:rPr lang="pt-BR" dirty="0" err="1" smtClean="0"/>
              <a:t>is</a:t>
            </a:r>
            <a:r>
              <a:rPr lang="pt-BR" dirty="0" smtClean="0"/>
              <a:t> </a:t>
            </a:r>
            <a:r>
              <a:rPr lang="pt-BR" dirty="0" err="1" smtClean="0"/>
              <a:t>needed</a:t>
            </a:r>
            <a:r>
              <a:rPr lang="pt-BR" dirty="0" smtClean="0"/>
              <a:t> for </a:t>
            </a:r>
            <a:r>
              <a:rPr lang="pt-BR" dirty="0" err="1" smtClean="0"/>
              <a:t>creating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masterpiece</a:t>
            </a:r>
            <a:r>
              <a:rPr lang="pt-BR" dirty="0" smtClean="0"/>
              <a:t>. </a:t>
            </a:r>
            <a:r>
              <a:rPr lang="pt-BR" dirty="0" err="1" smtClean="0"/>
              <a:t>These</a:t>
            </a:r>
            <a:r>
              <a:rPr lang="pt-BR" dirty="0" smtClean="0"/>
              <a:t> itens </a:t>
            </a:r>
            <a:r>
              <a:rPr lang="pt-BR" dirty="0" err="1" smtClean="0"/>
              <a:t>can</a:t>
            </a:r>
            <a:r>
              <a:rPr lang="pt-BR" dirty="0" smtClean="0"/>
              <a:t>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found</a:t>
            </a:r>
            <a:r>
              <a:rPr lang="pt-BR" dirty="0" smtClean="0"/>
              <a:t> </a:t>
            </a:r>
            <a:r>
              <a:rPr lang="pt-BR" dirty="0" err="1" smtClean="0"/>
              <a:t>at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store</a:t>
            </a:r>
            <a:r>
              <a:rPr lang="pt-BR" dirty="0" smtClean="0"/>
              <a:t> </a:t>
            </a:r>
            <a:r>
              <a:rPr lang="pt-BR" dirty="0" err="1" smtClean="0"/>
              <a:t>or</a:t>
            </a:r>
            <a:r>
              <a:rPr lang="pt-BR" dirty="0" smtClean="0"/>
              <a:t> </a:t>
            </a:r>
            <a:r>
              <a:rPr lang="pt-BR" dirty="0" err="1" smtClean="0"/>
              <a:t>on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board</a:t>
            </a:r>
            <a:r>
              <a:rPr lang="pt-BR" dirty="0" smtClean="0"/>
              <a:t>.</a:t>
            </a:r>
          </a:p>
          <a:p>
            <a:r>
              <a:rPr lang="pt-BR" dirty="0" smtClean="0"/>
              <a:t>Keys are </a:t>
            </a:r>
            <a:r>
              <a:rPr lang="pt-BR" dirty="0" err="1" smtClean="0"/>
              <a:t>special</a:t>
            </a:r>
            <a:r>
              <a:rPr lang="pt-BR" dirty="0" smtClean="0"/>
              <a:t> itens </a:t>
            </a:r>
            <a:r>
              <a:rPr lang="pt-BR" dirty="0" err="1" smtClean="0"/>
              <a:t>that</a:t>
            </a:r>
            <a:r>
              <a:rPr lang="pt-BR" dirty="0" smtClean="0"/>
              <a:t> </a:t>
            </a:r>
            <a:r>
              <a:rPr lang="pt-BR" dirty="0" err="1" smtClean="0"/>
              <a:t>give</a:t>
            </a:r>
            <a:r>
              <a:rPr lang="pt-BR" dirty="0" smtClean="0"/>
              <a:t> </a:t>
            </a:r>
            <a:r>
              <a:rPr lang="pt-BR" dirty="0" err="1" smtClean="0"/>
              <a:t>access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</a:t>
            </a:r>
            <a:r>
              <a:rPr lang="pt-BR" dirty="0" err="1" smtClean="0"/>
              <a:t>catacombs</a:t>
            </a:r>
            <a:r>
              <a:rPr lang="pt-BR" dirty="0" smtClean="0"/>
              <a:t>. The </a:t>
            </a:r>
            <a:r>
              <a:rPr lang="pt-BR" dirty="0" err="1" smtClean="0"/>
              <a:t>catacombs</a:t>
            </a:r>
            <a:r>
              <a:rPr lang="pt-BR" dirty="0" smtClean="0"/>
              <a:t> </a:t>
            </a:r>
            <a:r>
              <a:rPr lang="pt-BR" dirty="0" err="1" smtClean="0"/>
              <a:t>can</a:t>
            </a:r>
            <a:r>
              <a:rPr lang="pt-BR" dirty="0" smtClean="0"/>
              <a:t> </a:t>
            </a:r>
            <a:r>
              <a:rPr lang="pt-BR" dirty="0" err="1" smtClean="0"/>
              <a:t>give</a:t>
            </a:r>
            <a:r>
              <a:rPr lang="pt-BR" dirty="0" smtClean="0"/>
              <a:t> </a:t>
            </a:r>
            <a:r>
              <a:rPr lang="pt-BR" dirty="0" err="1" smtClean="0"/>
              <a:t>the</a:t>
            </a:r>
            <a:r>
              <a:rPr lang="pt-BR" dirty="0" smtClean="0"/>
              <a:t> player na </a:t>
            </a:r>
            <a:r>
              <a:rPr lang="pt-BR" dirty="0" err="1" smtClean="0"/>
              <a:t>advantage</a:t>
            </a:r>
            <a:r>
              <a:rPr lang="pt-BR" dirty="0" smtClean="0"/>
              <a:t>.</a:t>
            </a:r>
          </a:p>
          <a:p>
            <a:r>
              <a:rPr lang="pt-BR" dirty="0" smtClean="0"/>
              <a:t>Gold </a:t>
            </a:r>
            <a:r>
              <a:rPr lang="pt-BR" dirty="0" err="1" smtClean="0"/>
              <a:t>can</a:t>
            </a:r>
            <a:r>
              <a:rPr lang="pt-BR" dirty="0" smtClean="0"/>
              <a:t> </a:t>
            </a:r>
            <a:r>
              <a:rPr lang="pt-BR" dirty="0" err="1" smtClean="0"/>
              <a:t>be</a:t>
            </a:r>
            <a:r>
              <a:rPr lang="pt-BR" dirty="0" smtClean="0"/>
              <a:t> </a:t>
            </a:r>
            <a:r>
              <a:rPr lang="pt-BR" dirty="0" err="1" smtClean="0"/>
              <a:t>used</a:t>
            </a:r>
            <a:r>
              <a:rPr lang="pt-BR" dirty="0" smtClean="0"/>
              <a:t> for </a:t>
            </a:r>
            <a:r>
              <a:rPr lang="pt-BR" dirty="0" err="1" smtClean="0"/>
              <a:t>buying</a:t>
            </a:r>
            <a:r>
              <a:rPr lang="pt-BR" dirty="0" smtClean="0"/>
              <a:t> </a:t>
            </a:r>
            <a:r>
              <a:rPr lang="pt-BR" dirty="0" err="1" smtClean="0"/>
              <a:t>colors</a:t>
            </a:r>
            <a:r>
              <a:rPr lang="pt-BR" dirty="0" smtClean="0"/>
              <a:t> </a:t>
            </a:r>
            <a:r>
              <a:rPr lang="pt-BR" dirty="0" err="1" smtClean="0"/>
              <a:t>or</a:t>
            </a:r>
            <a:r>
              <a:rPr lang="pt-BR" dirty="0" smtClean="0"/>
              <a:t> </a:t>
            </a:r>
            <a:r>
              <a:rPr lang="pt-BR" dirty="0" err="1" smtClean="0"/>
              <a:t>other</a:t>
            </a:r>
            <a:r>
              <a:rPr lang="pt-BR" dirty="0" smtClean="0"/>
              <a:t> </a:t>
            </a:r>
            <a:r>
              <a:rPr lang="pt-BR" dirty="0" err="1" smtClean="0"/>
              <a:t>special</a:t>
            </a:r>
            <a:r>
              <a:rPr lang="pt-BR" dirty="0" smtClean="0"/>
              <a:t> itens.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905" y="4735250"/>
            <a:ext cx="1800040" cy="148343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35" y="4727011"/>
            <a:ext cx="1491674" cy="149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0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 smtClean="0"/>
              <a:t>Questions</a:t>
            </a:r>
            <a:r>
              <a:rPr lang="pt-BR" sz="8000" dirty="0" smtClean="0"/>
              <a:t> ?</a:t>
            </a:r>
            <a:endParaRPr lang="pt-BR" sz="8000" dirty="0"/>
          </a:p>
        </p:txBody>
      </p:sp>
    </p:spTree>
    <p:extLst>
      <p:ext uri="{BB962C8B-B14F-4D97-AF65-F5344CB8AC3E}">
        <p14:creationId xmlns:p14="http://schemas.microsoft.com/office/powerpoint/2010/main" val="2410145195"/>
      </p:ext>
    </p:extLst>
  </p:cSld>
  <p:clrMapOvr>
    <a:masterClrMapping/>
  </p:clrMapOvr>
</p:sld>
</file>

<file path=ppt/theme/theme1.xml><?xml version="1.0" encoding="utf-8"?>
<a:theme xmlns:a="http://schemas.openxmlformats.org/drawingml/2006/main" name="Trilha de Vap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TM04033937[[fn=Trilha de Vapor]]</Template>
  <TotalTime>248</TotalTime>
  <Words>327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Trilha de Vapor</vt:lpstr>
      <vt:lpstr>4pAinters</vt:lpstr>
      <vt:lpstr>Briefing</vt:lpstr>
      <vt:lpstr>Mechanics</vt:lpstr>
      <vt:lpstr>Basic Rules</vt:lpstr>
      <vt:lpstr>Characters</vt:lpstr>
      <vt:lpstr>Board</vt:lpstr>
      <vt:lpstr>Paints</vt:lpstr>
      <vt:lpstr>Itens</vt:lpstr>
      <vt:lpstr>Apresentação do PowerPoint</vt:lpstr>
      <vt:lpstr>Apresentação do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TBA</dc:title>
  <dc:creator>Bernardo Castro</dc:creator>
  <cp:lastModifiedBy>Bernardo Castro</cp:lastModifiedBy>
  <cp:revision>24</cp:revision>
  <dcterms:created xsi:type="dcterms:W3CDTF">2019-09-13T18:56:24Z</dcterms:created>
  <dcterms:modified xsi:type="dcterms:W3CDTF">2019-09-13T23:05:04Z</dcterms:modified>
</cp:coreProperties>
</file>

<file path=docProps/thumbnail.jpeg>
</file>